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Oswald" panose="00000500000000000000" pitchFamily="2" charset="0"/>
      <p:regular r:id="rId18"/>
      <p:bold r:id="rId19"/>
    </p:embeddedFont>
    <p:embeddedFont>
      <p:font typeface="Playfair Display" panose="000005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44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eb3738ace4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eb3738ace4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b3738ace4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eb3738ace4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b3738ace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b3738ace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eb3738ace4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eb3738ace4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eb3738ace4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eb3738ace4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eb60b12692_3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eb60b12692_3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eb3738ace4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eb3738ace4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eb60b12692_7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eb60b12692_7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eb60b12692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eb60b12692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eb60b12692_7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eb60b12692_7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Kutztown Rotary Club Assembly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6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July 10, 2024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Board</a:t>
            </a:r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521200" y="1631575"/>
            <a:ext cx="5589600" cy="25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Board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Marie DeFilipps - President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Rose Galeano-Phillips - President Elect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Kurt Rohrbach - Past President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Secretary - Melissa Kirk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Treasurer - Holly Deifenderfer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Director - Jim Springer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Director - Chris Volk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</a:rPr>
              <a:t>Director- Erin Bailey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2809125" y="129000"/>
            <a:ext cx="6363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 Year 2023-2024 Volunteer and Service Projects</a:t>
            </a: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Volunteered at Folk Festival             Das Awkscht Fest          Kutztown Day   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Potato Project                    Flag Day Concert                  Dinner on Main   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Toiletries for KU Student Pantry       Farmers Night      Student of the Month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TOK     Holiday Meals  for Friend Inc        Community Meals 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And More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Service Projects </a:t>
            </a:r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Grant combination with Bethlehem Morning Star for School in Kenya-budgeted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Veterans Breakfast in November with Optimists Club (?)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Possible HANWASH Water Project Donation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Club Goals</a:t>
            </a:r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of 21 are already achieved thanks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Updated Strategic Plan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Updated Bylaws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 of official promo materials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Club Committees</a:t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370425" y="1248825"/>
            <a:ext cx="1894500" cy="21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Foundation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Ralph Capristo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Mike Collins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Holly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Nancy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Florita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Melissa 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Tom 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Joni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Kurt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1579650" y="1248825"/>
            <a:ext cx="1576800" cy="31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Taste of Kutztown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Ralph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Mike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Florita 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Meredith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Willem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Mana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Melissa 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Tom 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Ellen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Chris Peterson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Kurt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Amy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Jim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4974175" y="1439325"/>
            <a:ext cx="206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3029438" y="1248825"/>
            <a:ext cx="1013400" cy="16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Grants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Melissa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Marie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Tom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Bob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Amy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3799375" y="1248825"/>
            <a:ext cx="1174800" cy="16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Youth 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Marie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Erin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Rose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Doug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Bob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4401300" y="1269900"/>
            <a:ext cx="1460700" cy="26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100 Anniversary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Florita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Mike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Rose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Bob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Melissa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Tom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Kurt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Amy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Jim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Janet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5617100" y="1269900"/>
            <a:ext cx="1304400" cy="26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Farmers Night 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Bob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Kyleigh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Erin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Mike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Florita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Marie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Nancy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Holly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Willem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Mana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6974425" y="1292175"/>
            <a:ext cx="1936800" cy="20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Membership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Chris Volk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Jim Springer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2"/>
                </a:solidFill>
              </a:rPr>
              <a:t>Public Image</a:t>
            </a:r>
            <a:endParaRPr sz="11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Amy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Melissa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2"/>
                </a:solidFill>
              </a:rPr>
              <a:t>Mana</a:t>
            </a:r>
            <a:endParaRPr sz="1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Committee Reports</a:t>
            </a:r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68275" y="120232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happening in your committee?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Updates and conversation…….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311700" y="1870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Survey Fun</a:t>
            </a:r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a little survey so we can learn more about you………</a:t>
            </a:r>
            <a:endParaRPr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About Me Survey Questions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Name_______________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61778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What are your hobbies?___________________________________________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61778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 Do you collect anything?___________________________________________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61778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What’s on your bucket list?__________________________________________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61778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What activities did you do in High School?______________________________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457200" lvl="0" indent="-261778" algn="l" rtl="0"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What countries have you been to?____________________________________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Prize Winners……….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Opportunities</a:t>
            </a: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my.rotary.org - register/sign in Learning Center - self directed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rotarydistrict7430.org more happenings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September 14th </a:t>
            </a:r>
            <a:r>
              <a:rPr lang="en" b="1"/>
              <a:t>in person </a:t>
            </a:r>
            <a:r>
              <a:rPr lang="en"/>
              <a:t>Rotary Action Plan at MONTCO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8:00-3:00 continental breakfast, scrumptious lunch, $55.00 </a:t>
            </a:r>
            <a:r>
              <a:rPr lang="en" b="1"/>
              <a:t>we pay</a:t>
            </a:r>
            <a:endParaRPr b="1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/>
              <a:t>Education incentives for those that participate</a:t>
            </a:r>
            <a:endParaRPr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Upcoming Social Event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July 24th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Gassers Mini Golf: TIME?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Package: HD, drink , golf : $11.50, HD, drink, IC, golf $15.00, GOLF ONLY $7.00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Liberty at Dryville?????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Thoughts………………..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 Up</a:t>
            </a:r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Comments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Suggestions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Leave Surveys on the Table or give to me.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Have a Wonderful Week!!!</a:t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725" y="0"/>
            <a:ext cx="4571976" cy="302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</Words>
  <Application>Microsoft Office PowerPoint</Application>
  <PresentationFormat>On-screen Show (16:9)</PresentationFormat>
  <Paragraphs>142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Playfair Display</vt:lpstr>
      <vt:lpstr>Montserrat</vt:lpstr>
      <vt:lpstr>Arial</vt:lpstr>
      <vt:lpstr>Oswald</vt:lpstr>
      <vt:lpstr>Pop</vt:lpstr>
      <vt:lpstr>Kutztown Rotary Club Assembly</vt:lpstr>
      <vt:lpstr>New Board</vt:lpstr>
      <vt:lpstr>Past Year 2023-2024 Volunteer and Service Projects</vt:lpstr>
      <vt:lpstr>New Service Projects </vt:lpstr>
      <vt:lpstr>Club Goals</vt:lpstr>
      <vt:lpstr>Club Committees</vt:lpstr>
      <vt:lpstr>Committee Reports</vt:lpstr>
      <vt:lpstr>Survey Fun</vt:lpstr>
      <vt:lpstr>Training Opportunities</vt:lpstr>
      <vt:lpstr>Upcoming Social Event </vt:lpstr>
      <vt:lpstr>Wrap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Owner</dc:creator>
  <cp:lastModifiedBy>Melissa Kirk</cp:lastModifiedBy>
  <cp:revision>1</cp:revision>
  <dcterms:modified xsi:type="dcterms:W3CDTF">2024-07-10T22:17:21Z</dcterms:modified>
</cp:coreProperties>
</file>